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4" d="100"/>
          <a:sy n="84" d="100"/>
        </p:scale>
        <p:origin x="58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7540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4309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724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0876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69013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8453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3221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7140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9713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207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016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71D6BE21-816C-46AA-8C46-4BCC01E89A1B}" type="datetimeFigureOut">
              <a:rPr lang="ru-RU" smtClean="0"/>
              <a:t>пт 23.04.21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73EE663-C150-4B8F-93AB-0216DE0BC00F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5197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>
                    <a:lumMod val="25000"/>
                    <a:lumOff val="75000"/>
                  </a:schemeClr>
                </a:solidFill>
                <a:latin typeface="Bookman Old Style" panose="02050604050505020204" pitchFamily="18" charset="0"/>
              </a:rPr>
              <a:t>Форум по районам Санкт-Петербурга.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sz="3200" dirty="0" smtClean="0">
                <a:solidFill>
                  <a:schemeClr val="bg1">
                    <a:lumMod val="25000"/>
                    <a:lumOff val="75000"/>
                  </a:schemeClr>
                </a:solidFill>
                <a:latin typeface="Bookman Old Style" panose="02050604050505020204" pitchFamily="18" charset="0"/>
              </a:rPr>
              <a:t>Дрягина Полина</a:t>
            </a:r>
            <a:endParaRPr lang="ru-RU" sz="3200" dirty="0">
              <a:solidFill>
                <a:schemeClr val="bg1">
                  <a:lumMod val="25000"/>
                  <a:lumOff val="75000"/>
                </a:schemeClr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264" y="100584"/>
            <a:ext cx="8272272" cy="440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832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612648" y="950976"/>
            <a:ext cx="10908792" cy="46817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solidFill>
                  <a:schemeClr val="bg1">
                    <a:lumMod val="25000"/>
                    <a:lumOff val="75000"/>
                  </a:schemeClr>
                </a:solidFill>
                <a:latin typeface="Bookman Old Style" panose="02050604050505020204" pitchFamily="18" charset="0"/>
              </a:rPr>
              <a:t>Идея проекта заключается в создании форума, на котором пользователи могут делиться новостями о выбранном районе Санкт-Петербурга. </a:t>
            </a:r>
          </a:p>
          <a:p>
            <a:r>
              <a:rPr lang="ru-RU" sz="2400" dirty="0" smtClean="0">
                <a:solidFill>
                  <a:schemeClr val="bg1">
                    <a:lumMod val="25000"/>
                    <a:lumOff val="75000"/>
                  </a:schemeClr>
                </a:solidFill>
                <a:latin typeface="Bookman Old Style" panose="02050604050505020204" pitchFamily="18" charset="0"/>
              </a:rPr>
              <a:t>При написании новости можно ввести адрес, который будет показан в виде метки на карте. Пользователь может выполнять некоторые действия с этой картой, например, прокладывать маршрут, увеличивать или уменьшать масштаб, передвигать карту. Каждая новость публикуется конкретно для своего района (который пользователь выбрал перед тем, как попасть на сайт). </a:t>
            </a:r>
          </a:p>
          <a:p>
            <a:r>
              <a:rPr lang="ru-RU" sz="2400" dirty="0" smtClean="0">
                <a:solidFill>
                  <a:schemeClr val="bg1">
                    <a:lumMod val="25000"/>
                    <a:lumOff val="75000"/>
                  </a:schemeClr>
                </a:solidFill>
                <a:latin typeface="Bookman Old Style" panose="02050604050505020204" pitchFamily="18" charset="0"/>
              </a:rPr>
              <a:t>Публиковать, удалять и редактировать свои новости могут только зарегистрированные пользователи, для остальных предоставляется только возможность просмотра новостей.</a:t>
            </a:r>
            <a:endParaRPr lang="ru-RU" sz="2400" dirty="0">
              <a:solidFill>
                <a:schemeClr val="bg1">
                  <a:lumMod val="25000"/>
                  <a:lumOff val="75000"/>
                </a:schemeClr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466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0312" y="4855464"/>
            <a:ext cx="7808976" cy="1746503"/>
          </a:xfrm>
        </p:spPr>
        <p:txBody>
          <a:bodyPr>
            <a:normAutofit/>
          </a:bodyPr>
          <a:lstStyle/>
          <a:p>
            <a:r>
              <a:rPr lang="ru-RU" sz="3600" dirty="0" smtClean="0">
                <a:solidFill>
                  <a:schemeClr val="bg1">
                    <a:lumMod val="25000"/>
                    <a:lumOff val="75000"/>
                  </a:schemeClr>
                </a:solidFill>
                <a:latin typeface="Bookman Old Style" panose="02050604050505020204" pitchFamily="18" charset="0"/>
              </a:rPr>
              <a:t>Пример взаимодействия пользователя с картой</a:t>
            </a:r>
            <a:endParaRPr lang="ru-RU" sz="3600" dirty="0">
              <a:solidFill>
                <a:schemeClr val="bg1">
                  <a:lumMod val="25000"/>
                  <a:lumOff val="75000"/>
                </a:schemeClr>
              </a:solidFill>
              <a:latin typeface="Bookman Old Style" panose="020506040505050202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6738" y="219456"/>
            <a:ext cx="8285086" cy="421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1102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нтеграл">
  <a:themeElements>
    <a:clrScheme name="Интеграл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Интеграл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Интеграл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33</TotalTime>
  <Words>107</Words>
  <Application>Microsoft Office PowerPoint</Application>
  <PresentationFormat>Широкоэкранный</PresentationFormat>
  <Paragraphs>6</Paragraphs>
  <Slides>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9" baseType="lpstr">
      <vt:lpstr>Bookman Old Style</vt:lpstr>
      <vt:lpstr>Calibri</vt:lpstr>
      <vt:lpstr>Tw Cen MT</vt:lpstr>
      <vt:lpstr>Tw Cen MT Condensed</vt:lpstr>
      <vt:lpstr>Wingdings 3</vt:lpstr>
      <vt:lpstr>Интеграл</vt:lpstr>
      <vt:lpstr>Форум по районам Санкт-Петербурга.</vt:lpstr>
      <vt:lpstr>Презентация PowerPoint</vt:lpstr>
      <vt:lpstr>Пример взаимодействия пользователя с картой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Форум по районам Санкт-Петербурга.</dc:title>
  <dc:creator>HP</dc:creator>
  <cp:lastModifiedBy>HP</cp:lastModifiedBy>
  <cp:revision>4</cp:revision>
  <dcterms:created xsi:type="dcterms:W3CDTF">2021-04-23T12:25:31Z</dcterms:created>
  <dcterms:modified xsi:type="dcterms:W3CDTF">2021-04-23T12:59:30Z</dcterms:modified>
</cp:coreProperties>
</file>

<file path=docProps/thumbnail.jpeg>
</file>